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33"/>
    <a:srgbClr val="006600"/>
    <a:srgbClr val="FF0066"/>
    <a:srgbClr val="FFFF00"/>
    <a:srgbClr val="66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uppakapelki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7867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ОПЫТЫ И ЭКСПЕРИМЕНТЫ С ВОДОЙ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развивать интерес детей к поисково-экспериментальной деятельности.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Выполнила: 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воспитатель первой младшей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группы Емельянова Ю.В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bie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Тонет –не тонет.</a:t>
            </a:r>
          </a:p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Задача:  дать детям представление о плавучести предметов, о том, что плавучесть зависит не от размера предметов, а от того из какого материала сделан предмет и от его тяжести.</a:t>
            </a:r>
          </a:p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стакан с водой опускаем различные по весу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материалу предметы (деревянное яйцо,  </a:t>
            </a:r>
            <a:endParaRPr lang="ru-RU" sz="20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металлические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монеты, пластмассовую фишку). 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15016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Вывод:  предметы из дерева и пластмассы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воде не тонут, а монеты тонут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5" name="Рисунок 4" descr="IMG_6448.JPG"/>
          <p:cNvPicPr>
            <a:picLocks noChangeAspect="1"/>
          </p:cNvPicPr>
          <p:nvPr/>
        </p:nvPicPr>
        <p:blipFill>
          <a:blip r:embed="rId3"/>
          <a:srcRect b="14865"/>
          <a:stretch>
            <a:fillRect/>
          </a:stretch>
        </p:blipFill>
        <p:spPr>
          <a:xfrm>
            <a:off x="2928926" y="2714620"/>
            <a:ext cx="2643206" cy="3000396"/>
          </a:xfrm>
          <a:prstGeom prst="rect">
            <a:avLst/>
          </a:prstGeom>
        </p:spPr>
      </p:pic>
      <p:pic>
        <p:nvPicPr>
          <p:cNvPr id="6" name="Рисунок 5" descr="IMG_6449.JPG"/>
          <p:cNvPicPr>
            <a:picLocks noChangeAspect="1"/>
          </p:cNvPicPr>
          <p:nvPr/>
        </p:nvPicPr>
        <p:blipFill>
          <a:blip r:embed="rId4"/>
          <a:srcRect b="20588"/>
          <a:stretch>
            <a:fillRect/>
          </a:stretch>
        </p:blipFill>
        <p:spPr>
          <a:xfrm>
            <a:off x="214282" y="2714620"/>
            <a:ext cx="2571768" cy="2928958"/>
          </a:xfrm>
          <a:prstGeom prst="rect">
            <a:avLst/>
          </a:prstGeom>
        </p:spPr>
      </p:pic>
      <p:pic>
        <p:nvPicPr>
          <p:cNvPr id="7" name="Рисунок 6" descr="IMG_6450.JPG"/>
          <p:cNvPicPr>
            <a:picLocks noChangeAspect="1"/>
          </p:cNvPicPr>
          <p:nvPr/>
        </p:nvPicPr>
        <p:blipFill>
          <a:blip r:embed="rId5"/>
          <a:srcRect b="26666"/>
          <a:stretch>
            <a:fillRect/>
          </a:stretch>
        </p:blipFill>
        <p:spPr>
          <a:xfrm>
            <a:off x="6072198" y="1285860"/>
            <a:ext cx="2928958" cy="3143272"/>
          </a:xfrm>
          <a:prstGeom prst="rect">
            <a:avLst/>
          </a:prstGeom>
        </p:spPr>
      </p:pic>
      <p:pic>
        <p:nvPicPr>
          <p:cNvPr id="8" name="Рисунок 7" descr="IMG_6451.JPG"/>
          <p:cNvPicPr>
            <a:picLocks noChangeAspect="1"/>
          </p:cNvPicPr>
          <p:nvPr/>
        </p:nvPicPr>
        <p:blipFill>
          <a:blip r:embed="rId6"/>
          <a:srcRect b="26637"/>
          <a:stretch>
            <a:fillRect/>
          </a:stretch>
        </p:blipFill>
        <p:spPr>
          <a:xfrm>
            <a:off x="5715008" y="4572008"/>
            <a:ext cx="3286148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Фонтанчик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Задача: объяснить принцип работы фонтана.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Проделать в пустой бутылке дырки и налить воду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дырочек польется вода, получится фонтан.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 вода находит дырочки и вытекает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6452.JPG"/>
          <p:cNvPicPr>
            <a:picLocks noChangeAspect="1"/>
          </p:cNvPicPr>
          <p:nvPr/>
        </p:nvPicPr>
        <p:blipFill>
          <a:blip r:embed="rId3"/>
          <a:srcRect b="7895"/>
          <a:stretch>
            <a:fillRect/>
          </a:stretch>
        </p:blipFill>
        <p:spPr>
          <a:xfrm>
            <a:off x="4286248" y="1643050"/>
            <a:ext cx="2286000" cy="2643206"/>
          </a:xfrm>
          <a:prstGeom prst="rect">
            <a:avLst/>
          </a:prstGeom>
        </p:spPr>
      </p:pic>
      <p:pic>
        <p:nvPicPr>
          <p:cNvPr id="7" name="Рисунок 6" descr="IMG_64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2000264" cy="2667019"/>
          </a:xfrm>
          <a:prstGeom prst="rect">
            <a:avLst/>
          </a:prstGeom>
        </p:spPr>
      </p:pic>
      <p:pic>
        <p:nvPicPr>
          <p:cNvPr id="8" name="Рисунок 7" descr="IMG_64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3643314"/>
            <a:ext cx="2143140" cy="2643205"/>
          </a:xfrm>
          <a:prstGeom prst="rect">
            <a:avLst/>
          </a:prstGeom>
        </p:spPr>
      </p:pic>
      <p:pic>
        <p:nvPicPr>
          <p:cNvPr id="9" name="Рисунок 8" descr="IMG_646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3357562"/>
            <a:ext cx="2500298" cy="3500438"/>
          </a:xfrm>
          <a:prstGeom prst="rect">
            <a:avLst/>
          </a:prstGeom>
        </p:spPr>
      </p:pic>
      <p:pic>
        <p:nvPicPr>
          <p:cNvPr id="10" name="Рисунок 9" descr="IMG_645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0"/>
            <a:ext cx="2500298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2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5011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Водяное колесо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Задача: показать детям принцип работы водяного колеса.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Укрепить на края таза разрезанную соломинку, так,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неё можно было свободно просунуть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вязальную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спицу. Вырезать из картона лопасти и пластилином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прикрепить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спице, небольшим кусочком пластилина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спице шерстяную нить.  Направить струю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так, чтобы она потихоньку лилась на лопасти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Нитка будет наматываться на спицу.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00076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Вывод: струя воды приводит в движение лопасти и нитка наматывается на спицу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6" y="214290"/>
            <a:ext cx="2000280" cy="2928934"/>
          </a:xfrm>
          <a:prstGeom prst="rect">
            <a:avLst/>
          </a:prstGeom>
        </p:spPr>
      </p:pic>
      <p:pic>
        <p:nvPicPr>
          <p:cNvPr id="6" name="Рисунок 5" descr="IMG_6465.JPG"/>
          <p:cNvPicPr>
            <a:picLocks noChangeAspect="1"/>
          </p:cNvPicPr>
          <p:nvPr/>
        </p:nvPicPr>
        <p:blipFill>
          <a:blip r:embed="rId4"/>
          <a:srcRect r="-5141"/>
          <a:stretch>
            <a:fillRect/>
          </a:stretch>
        </p:blipFill>
        <p:spPr>
          <a:xfrm>
            <a:off x="5072066" y="3143248"/>
            <a:ext cx="3786214" cy="2928958"/>
          </a:xfrm>
          <a:prstGeom prst="rect">
            <a:avLst/>
          </a:prstGeom>
        </p:spPr>
      </p:pic>
      <p:pic>
        <p:nvPicPr>
          <p:cNvPr id="7" name="Рисунок 6" descr="IMG_6466.JPG"/>
          <p:cNvPicPr>
            <a:picLocks noChangeAspect="1"/>
          </p:cNvPicPr>
          <p:nvPr/>
        </p:nvPicPr>
        <p:blipFill>
          <a:blip r:embed="rId5"/>
          <a:srcRect l="9109" t="4858" r="1619"/>
          <a:stretch>
            <a:fillRect/>
          </a:stretch>
        </p:blipFill>
        <p:spPr>
          <a:xfrm>
            <a:off x="714348" y="3143248"/>
            <a:ext cx="350046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uppakapelki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e892929c2e465f8e7850a5e48e8e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жидкость.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Выявить свойство воды – текучесть.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Перелить воду из одного стакана в другой.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715016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Вода жидкая, она может течь. Это свойство называется текучестью.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418.JPG"/>
          <p:cNvPicPr>
            <a:picLocks noChangeAspect="1"/>
          </p:cNvPicPr>
          <p:nvPr/>
        </p:nvPicPr>
        <p:blipFill>
          <a:blip r:embed="rId3"/>
          <a:srcRect r="20930"/>
          <a:stretch>
            <a:fillRect/>
          </a:stretch>
        </p:blipFill>
        <p:spPr>
          <a:xfrm rot="5400000">
            <a:off x="2714612" y="3286124"/>
            <a:ext cx="2428891" cy="2286016"/>
          </a:xfrm>
          <a:prstGeom prst="rect">
            <a:avLst/>
          </a:prstGeom>
        </p:spPr>
      </p:pic>
      <p:pic>
        <p:nvPicPr>
          <p:cNvPr id="6" name="Рисунок 5" descr="IMG_6419.JPG"/>
          <p:cNvPicPr>
            <a:picLocks noChangeAspect="1"/>
          </p:cNvPicPr>
          <p:nvPr/>
        </p:nvPicPr>
        <p:blipFill>
          <a:blip r:embed="rId4"/>
          <a:srcRect b="18918"/>
          <a:stretch>
            <a:fillRect/>
          </a:stretch>
        </p:blipFill>
        <p:spPr>
          <a:xfrm>
            <a:off x="214282" y="1571612"/>
            <a:ext cx="2643190" cy="2857520"/>
          </a:xfrm>
          <a:prstGeom prst="rect">
            <a:avLst/>
          </a:prstGeom>
        </p:spPr>
      </p:pic>
      <p:pic>
        <p:nvPicPr>
          <p:cNvPr id="7" name="Рисунок 6" descr="IMG_6420.JPG"/>
          <p:cNvPicPr>
            <a:picLocks noChangeAspect="1"/>
          </p:cNvPicPr>
          <p:nvPr/>
        </p:nvPicPr>
        <p:blipFill>
          <a:blip r:embed="rId5"/>
          <a:srcRect b="25490"/>
          <a:stretch>
            <a:fillRect/>
          </a:stretch>
        </p:blipFill>
        <p:spPr>
          <a:xfrm>
            <a:off x="5072066" y="1500174"/>
            <a:ext cx="2556013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Вода принимает форму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Задача: Выявить, что вода принимает форму сосуда, в котором она находится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Заполнить сосуды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различной формы водой.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14364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Вывод:  вода принимает форму сосуда, в котором она находится.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64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54"/>
            <a:ext cx="4683129" cy="3405190"/>
          </a:xfrm>
          <a:prstGeom prst="rect">
            <a:avLst/>
          </a:prstGeom>
        </p:spPr>
      </p:pic>
      <p:pic>
        <p:nvPicPr>
          <p:cNvPr id="7" name="Рисунок 6" descr="IMG_6414.JPG"/>
          <p:cNvPicPr>
            <a:picLocks noChangeAspect="1"/>
          </p:cNvPicPr>
          <p:nvPr/>
        </p:nvPicPr>
        <p:blipFill>
          <a:blip r:embed="rId4"/>
          <a:srcRect l="9869" t="9868" r="33881" b="5263"/>
          <a:stretch>
            <a:fillRect/>
          </a:stretch>
        </p:blipFill>
        <p:spPr>
          <a:xfrm>
            <a:off x="5643570" y="1571612"/>
            <a:ext cx="3143272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7ccd6d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14291"/>
            <a:ext cx="7715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может изменить свой цвет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Задача: выявить свойство воды, что она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окраситься в разные цвета.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Опустить в воду кисточку с краской.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00076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Вывод: вода может менять цвет в зависимости от того, какого цвета краска в нее была добавлена</a:t>
            </a:r>
            <a:endParaRPr lang="ru-RU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6426.JPG"/>
          <p:cNvPicPr>
            <a:picLocks noChangeAspect="1"/>
          </p:cNvPicPr>
          <p:nvPr/>
        </p:nvPicPr>
        <p:blipFill>
          <a:blip r:embed="rId3"/>
          <a:srcRect b="13636"/>
          <a:stretch>
            <a:fillRect/>
          </a:stretch>
        </p:blipFill>
        <p:spPr>
          <a:xfrm>
            <a:off x="6429388" y="3286124"/>
            <a:ext cx="2500330" cy="2714644"/>
          </a:xfrm>
          <a:prstGeom prst="rect">
            <a:avLst/>
          </a:prstGeom>
        </p:spPr>
      </p:pic>
      <p:pic>
        <p:nvPicPr>
          <p:cNvPr id="8" name="Рисунок 7" descr="IMG_6428.JPG"/>
          <p:cNvPicPr>
            <a:picLocks noChangeAspect="1"/>
          </p:cNvPicPr>
          <p:nvPr/>
        </p:nvPicPr>
        <p:blipFill>
          <a:blip r:embed="rId4"/>
          <a:srcRect b="12068"/>
          <a:stretch>
            <a:fillRect/>
          </a:stretch>
        </p:blipFill>
        <p:spPr>
          <a:xfrm>
            <a:off x="6286512" y="642918"/>
            <a:ext cx="2714628" cy="2428892"/>
          </a:xfrm>
          <a:prstGeom prst="rect">
            <a:avLst/>
          </a:prstGeom>
        </p:spPr>
      </p:pic>
      <p:pic>
        <p:nvPicPr>
          <p:cNvPr id="9" name="Рисунок 8" descr="IMG_6429.JPG"/>
          <p:cNvPicPr>
            <a:picLocks noChangeAspect="1"/>
          </p:cNvPicPr>
          <p:nvPr/>
        </p:nvPicPr>
        <p:blipFill>
          <a:blip r:embed="rId5"/>
          <a:srcRect b="29375"/>
          <a:stretch>
            <a:fillRect/>
          </a:stretch>
        </p:blipFill>
        <p:spPr>
          <a:xfrm>
            <a:off x="214282" y="2000240"/>
            <a:ext cx="2857504" cy="2786082"/>
          </a:xfrm>
          <a:prstGeom prst="rect">
            <a:avLst/>
          </a:prstGeom>
        </p:spPr>
      </p:pic>
      <p:pic>
        <p:nvPicPr>
          <p:cNvPr id="10" name="Рисунок 9" descr="IMG_6430.JPG"/>
          <p:cNvPicPr>
            <a:picLocks noChangeAspect="1"/>
          </p:cNvPicPr>
          <p:nvPr/>
        </p:nvPicPr>
        <p:blipFill>
          <a:blip r:embed="rId6"/>
          <a:srcRect l="5533" t="9016" r="17008" b="29508"/>
          <a:stretch>
            <a:fillRect/>
          </a:stretch>
        </p:blipFill>
        <p:spPr>
          <a:xfrm>
            <a:off x="3214678" y="4214818"/>
            <a:ext cx="3000396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bie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прозрачная.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Задача: выявить свойство воды –прозрачность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Опустить в стакан с водой и молоком палочку. В воде палочка видна . А в молоке её не видно.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85789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вода не имеет цвета, она бесцветная, прозрачная, через неё видны предметы.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469.JPG"/>
          <p:cNvPicPr>
            <a:picLocks noChangeAspect="1"/>
          </p:cNvPicPr>
          <p:nvPr/>
        </p:nvPicPr>
        <p:blipFill>
          <a:blip r:embed="rId3"/>
          <a:srcRect b="18918"/>
          <a:stretch>
            <a:fillRect/>
          </a:stretch>
        </p:blipFill>
        <p:spPr>
          <a:xfrm>
            <a:off x="428596" y="2143116"/>
            <a:ext cx="3857652" cy="3500462"/>
          </a:xfrm>
          <a:prstGeom prst="rect">
            <a:avLst/>
          </a:prstGeom>
        </p:spPr>
      </p:pic>
      <p:pic>
        <p:nvPicPr>
          <p:cNvPr id="6" name="Рисунок 5" descr="IMG_6470.JPG"/>
          <p:cNvPicPr>
            <a:picLocks noChangeAspect="1"/>
          </p:cNvPicPr>
          <p:nvPr/>
        </p:nvPicPr>
        <p:blipFill>
          <a:blip r:embed="rId4"/>
          <a:srcRect t="5455" r="4905" b="18182"/>
          <a:stretch>
            <a:fillRect/>
          </a:stretch>
        </p:blipFill>
        <p:spPr>
          <a:xfrm>
            <a:off x="4643438" y="2143116"/>
            <a:ext cx="421484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73581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не имеет запаха.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Задача: Выявить, что вода не имеет запаха.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Понюхать воду, пахнет ли вода чем-нибудь?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92933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вода ничем не пахнет, у неё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запаха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6431.JPG"/>
          <p:cNvPicPr>
            <a:picLocks noChangeAspect="1"/>
          </p:cNvPicPr>
          <p:nvPr/>
        </p:nvPicPr>
        <p:blipFill>
          <a:blip r:embed="rId3" cstate="print"/>
          <a:srcRect b="23636"/>
          <a:stretch>
            <a:fillRect/>
          </a:stretch>
        </p:blipFill>
        <p:spPr>
          <a:xfrm>
            <a:off x="5857884" y="285728"/>
            <a:ext cx="3000396" cy="2643206"/>
          </a:xfrm>
          <a:prstGeom prst="rect">
            <a:avLst/>
          </a:prstGeom>
        </p:spPr>
      </p:pic>
      <p:pic>
        <p:nvPicPr>
          <p:cNvPr id="7" name="Рисунок 6" descr="IMG_6433.JPG"/>
          <p:cNvPicPr>
            <a:picLocks noChangeAspect="1"/>
          </p:cNvPicPr>
          <p:nvPr/>
        </p:nvPicPr>
        <p:blipFill>
          <a:blip r:embed="rId4"/>
          <a:srcRect l="5677"/>
          <a:stretch>
            <a:fillRect/>
          </a:stretch>
        </p:blipFill>
        <p:spPr>
          <a:xfrm>
            <a:off x="5143504" y="3214686"/>
            <a:ext cx="3786182" cy="3429024"/>
          </a:xfrm>
          <a:prstGeom prst="rect">
            <a:avLst/>
          </a:prstGeom>
        </p:spPr>
      </p:pic>
      <p:pic>
        <p:nvPicPr>
          <p:cNvPr id="8" name="Рисунок 7" descr="IMG_6435.JPG"/>
          <p:cNvPicPr>
            <a:picLocks noChangeAspect="1"/>
          </p:cNvPicPr>
          <p:nvPr/>
        </p:nvPicPr>
        <p:blipFill>
          <a:blip r:embed="rId5"/>
          <a:srcRect b="7272"/>
          <a:stretch>
            <a:fillRect/>
          </a:stretch>
        </p:blipFill>
        <p:spPr>
          <a:xfrm>
            <a:off x="357158" y="2285992"/>
            <a:ext cx="431426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2-003-Opyty-s-vod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5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35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Животворные свойства воды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знать кому и зачем нежна вода (растениям, птицам, животным, человеку –всему живому). Показать основное свойство воды –давать  жизнь живому.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Поставить один цветок в сосуд с водой, а другой в стакан –без воды.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07220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 цветок без воды завял, без воды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живое гибнет.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6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3500462" cy="3552266"/>
          </a:xfrm>
          <a:prstGeom prst="rect">
            <a:avLst/>
          </a:prstGeom>
        </p:spPr>
      </p:pic>
      <p:pic>
        <p:nvPicPr>
          <p:cNvPr id="9" name="Рисунок 8" descr="IMG_64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000240"/>
            <a:ext cx="3719512" cy="2990562"/>
          </a:xfrm>
          <a:prstGeom prst="rect">
            <a:avLst/>
          </a:prstGeom>
        </p:spPr>
      </p:pic>
      <p:pic>
        <p:nvPicPr>
          <p:cNvPr id="10" name="Рисунок 9" descr="IMG_6417.JPG"/>
          <p:cNvPicPr>
            <a:picLocks noChangeAspect="1"/>
          </p:cNvPicPr>
          <p:nvPr/>
        </p:nvPicPr>
        <p:blipFill>
          <a:blip r:embed="rId5"/>
          <a:srcRect t="8182" r="6135" b="12727"/>
          <a:stretch>
            <a:fillRect/>
          </a:stretch>
        </p:blipFill>
        <p:spPr>
          <a:xfrm>
            <a:off x="5715008" y="5072074"/>
            <a:ext cx="3278214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2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6439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может склеиваться.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познакомить детей со склеивающими свойствами воды.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 два листа бумаги, соединяем их и пробуем их разъединить (хорошо разъединяются). Опускаем в воду листы бумаги, пробуем их разъединить –не получается.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21508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вода обладает склеивающими свойствами.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4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54"/>
            <a:ext cx="2286000" cy="3048000"/>
          </a:xfrm>
          <a:prstGeom prst="rect">
            <a:avLst/>
          </a:prstGeom>
        </p:spPr>
      </p:pic>
      <p:pic>
        <p:nvPicPr>
          <p:cNvPr id="6" name="Рисунок 5" descr="IMG_6437.JPG"/>
          <p:cNvPicPr>
            <a:picLocks noChangeAspect="1"/>
          </p:cNvPicPr>
          <p:nvPr/>
        </p:nvPicPr>
        <p:blipFill>
          <a:blip r:embed="rId4"/>
          <a:srcRect l="8824" b="13970"/>
          <a:stretch>
            <a:fillRect/>
          </a:stretch>
        </p:blipFill>
        <p:spPr>
          <a:xfrm>
            <a:off x="4572000" y="2143116"/>
            <a:ext cx="2214562" cy="3000396"/>
          </a:xfrm>
          <a:prstGeom prst="rect">
            <a:avLst/>
          </a:prstGeom>
        </p:spPr>
      </p:pic>
      <p:pic>
        <p:nvPicPr>
          <p:cNvPr id="7" name="Рисунок 6" descr="IMG_6438.JPG"/>
          <p:cNvPicPr>
            <a:picLocks noChangeAspect="1"/>
          </p:cNvPicPr>
          <p:nvPr/>
        </p:nvPicPr>
        <p:blipFill>
          <a:blip r:embed="rId5"/>
          <a:srcRect l="6250"/>
          <a:stretch>
            <a:fillRect/>
          </a:stretch>
        </p:blipFill>
        <p:spPr>
          <a:xfrm>
            <a:off x="2357422" y="3000372"/>
            <a:ext cx="2143140" cy="3071834"/>
          </a:xfrm>
          <a:prstGeom prst="rect">
            <a:avLst/>
          </a:prstGeom>
        </p:spPr>
      </p:pic>
      <p:pic>
        <p:nvPicPr>
          <p:cNvPr id="8" name="Рисунок 7" descr="IMG_6439.JPG"/>
          <p:cNvPicPr>
            <a:picLocks noChangeAspect="1"/>
          </p:cNvPicPr>
          <p:nvPr/>
        </p:nvPicPr>
        <p:blipFill>
          <a:blip r:embed="rId6"/>
          <a:srcRect l="21952" t="12196" b="3658"/>
          <a:stretch>
            <a:fillRect/>
          </a:stretch>
        </p:blipFill>
        <p:spPr>
          <a:xfrm>
            <a:off x="6858016" y="3429000"/>
            <a:ext cx="2285984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b877ed4aa7778cc7d43ebb7d95a6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286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Капельки воды в муке.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 познакомить детей с методом образования облаков на примере муки.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Насыпать в тарелку муку и брызнуть на неё водой –образуются шарики, покрытые мукой.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мелкие капли воды собирают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пылинки, образуя большую каплю, так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образуются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облака.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471.JPG"/>
          <p:cNvPicPr>
            <a:picLocks noChangeAspect="1"/>
          </p:cNvPicPr>
          <p:nvPr/>
        </p:nvPicPr>
        <p:blipFill>
          <a:blip r:embed="rId3"/>
          <a:srcRect b="16666"/>
          <a:stretch>
            <a:fillRect/>
          </a:stretch>
        </p:blipFill>
        <p:spPr>
          <a:xfrm>
            <a:off x="285720" y="3000372"/>
            <a:ext cx="2571752" cy="2857520"/>
          </a:xfrm>
          <a:prstGeom prst="rect">
            <a:avLst/>
          </a:prstGeom>
        </p:spPr>
      </p:pic>
      <p:pic>
        <p:nvPicPr>
          <p:cNvPr id="6" name="Рисунок 5" descr="IMG_6472.JPG"/>
          <p:cNvPicPr>
            <a:picLocks noChangeAspect="1"/>
          </p:cNvPicPr>
          <p:nvPr/>
        </p:nvPicPr>
        <p:blipFill>
          <a:blip r:embed="rId4"/>
          <a:srcRect b="16891"/>
          <a:stretch>
            <a:fillRect/>
          </a:stretch>
        </p:blipFill>
        <p:spPr>
          <a:xfrm>
            <a:off x="3071802" y="2500306"/>
            <a:ext cx="2643190" cy="2928958"/>
          </a:xfrm>
          <a:prstGeom prst="rect">
            <a:avLst/>
          </a:prstGeom>
        </p:spPr>
      </p:pic>
      <p:pic>
        <p:nvPicPr>
          <p:cNvPr id="8" name="Рисунок 7" descr="IMG_64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000240"/>
            <a:ext cx="2920992" cy="2619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581</Words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Катерок))</dc:creator>
  <cp:lastModifiedBy>Катерок))</cp:lastModifiedBy>
  <cp:revision>49</cp:revision>
  <dcterms:created xsi:type="dcterms:W3CDTF">2019-03-13T15:55:45Z</dcterms:created>
  <dcterms:modified xsi:type="dcterms:W3CDTF">2019-03-14T14:52:41Z</dcterms:modified>
</cp:coreProperties>
</file>