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0949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590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2590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975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57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418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500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8609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6047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063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23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AB44-BC4C-4E82-8851-16D2CA1E08C6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DDBCD-FA9A-4130-951C-2AA1CF26B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6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Опыты и эксперименты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подготовительной группы </a:t>
            </a:r>
            <a:r>
              <a:rPr lang="ru-RU" dirty="0" err="1" smtClean="0">
                <a:solidFill>
                  <a:schemeClr val="tx1"/>
                </a:solidFill>
              </a:rPr>
              <a:t>Гагиева</a:t>
            </a:r>
            <a:r>
              <a:rPr lang="ru-RU" dirty="0" smtClean="0">
                <a:solidFill>
                  <a:schemeClr val="tx1"/>
                </a:solidFill>
              </a:rPr>
              <a:t> Юлия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41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52" y="136421"/>
            <a:ext cx="8527026" cy="63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37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51" y="1968351"/>
            <a:ext cx="5970949" cy="44785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8337" y="1252232"/>
            <a:ext cx="5117687" cy="2878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1610" y="1252233"/>
            <a:ext cx="5117687" cy="28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31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3155950"/>
            <a:ext cx="5024437" cy="355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5416" y="1018110"/>
            <a:ext cx="4182259" cy="2352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2497" y="1020409"/>
            <a:ext cx="4192772" cy="2358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9796" y="1035242"/>
            <a:ext cx="4173786" cy="23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87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82" y="2354715"/>
            <a:ext cx="5593479" cy="41954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9120" y="1276195"/>
            <a:ext cx="5294668" cy="2978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1394" y="1272568"/>
            <a:ext cx="5299312" cy="29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83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4393" y="1762912"/>
            <a:ext cx="5840358" cy="3285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1117" y="1753532"/>
            <a:ext cx="5797481" cy="326108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«Забивание мячика в ворота»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7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3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84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5445" y="1598649"/>
            <a:ext cx="6509433" cy="3661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67" y="174710"/>
            <a:ext cx="7468992" cy="4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63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6439" y="2197510"/>
            <a:ext cx="5796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921086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28</TotalTime>
  <Words>20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 Light</vt:lpstr>
      <vt:lpstr>Rockwell</vt:lpstr>
      <vt:lpstr>Wingdings</vt:lpstr>
      <vt:lpstr>Atlas</vt:lpstr>
      <vt:lpstr>Опыты и эксперименты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«Забивание мячика в ворота»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Опыты и эксперименты</dc:title>
  <dc:creator>HP</dc:creator>
  <cp:lastModifiedBy>HP</cp:lastModifiedBy>
  <cp:revision>5</cp:revision>
  <dcterms:created xsi:type="dcterms:W3CDTF">2019-03-17T08:53:21Z</dcterms:created>
  <dcterms:modified xsi:type="dcterms:W3CDTF">2019-03-17T09:21:31Z</dcterms:modified>
</cp:coreProperties>
</file>